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Londrina Solid"/>
      <p:regular r:id="rId8"/>
    </p:embeddedFont>
    <p:embeddedFont>
      <p:font typeface="Londrina Outline"/>
      <p:regular r:id="rId9"/>
    </p:embeddedFont>
    <p:embeddedFont>
      <p:font typeface="Red Hat Text"/>
      <p:regular r:id="rId10"/>
      <p:bold r:id="rId11"/>
      <p:italic r:id="rId12"/>
      <p:boldItalic r:id="rId13"/>
    </p:embeddedFont>
    <p:embeddedFont>
      <p:font typeface="Dancing Scrip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edHatText-bold.fntdata"/><Relationship Id="rId10" Type="http://schemas.openxmlformats.org/officeDocument/2006/relationships/font" Target="fonts/RedHatText-regular.fntdata"/><Relationship Id="rId13" Type="http://schemas.openxmlformats.org/officeDocument/2006/relationships/font" Target="fonts/RedHatText-boldItalic.fntdata"/><Relationship Id="rId12" Type="http://schemas.openxmlformats.org/officeDocument/2006/relationships/font" Target="fonts/RedHatTex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LondrinaOutline-regular.fntdata"/><Relationship Id="rId15" Type="http://schemas.openxmlformats.org/officeDocument/2006/relationships/font" Target="fonts/DancingScript-bold.fntdata"/><Relationship Id="rId14" Type="http://schemas.openxmlformats.org/officeDocument/2006/relationships/font" Target="fonts/DancingScrip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ondrinaSoli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e7aca60f2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e7aca60f2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George.Johnson@hallco.org" TargetMode="External"/><Relationship Id="rId4" Type="http://schemas.openxmlformats.org/officeDocument/2006/relationships/hyperlink" Target="mailto:Laren.Chapman@hallco.org" TargetMode="External"/><Relationship Id="rId10" Type="http://schemas.openxmlformats.org/officeDocument/2006/relationships/image" Target="../media/image1.png"/><Relationship Id="rId9" Type="http://schemas.openxmlformats.org/officeDocument/2006/relationships/hyperlink" Target="https://jhs.hallco.org/" TargetMode="External"/><Relationship Id="rId5" Type="http://schemas.openxmlformats.org/officeDocument/2006/relationships/hyperlink" Target="mailto:Laren.Chapman@hallco.org" TargetMode="External"/><Relationship Id="rId6" Type="http://schemas.openxmlformats.org/officeDocument/2006/relationships/hyperlink" Target="mailto:Laren.Chapman@hallco.org" TargetMode="External"/><Relationship Id="rId7" Type="http://schemas.openxmlformats.org/officeDocument/2006/relationships/hyperlink" Target="mailto:Leigh.Cumiskey@hallco.org" TargetMode="External"/><Relationship Id="rId8" Type="http://schemas.openxmlformats.org/officeDocument/2006/relationships/hyperlink" Target="https://jhs.hallco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847600" y="877225"/>
            <a:ext cx="6091200" cy="4149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Maestros, Padres y Estudiantes</a:t>
            </a:r>
            <a:endParaRPr b="1" i="1" sz="12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¡Juntos por el Éxito!</a:t>
            </a:r>
            <a:endParaRPr b="1" i="1" sz="12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94250" y="923850"/>
            <a:ext cx="2525100" cy="41832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9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Nuestras Metas para el Logro Estudiantil</a:t>
            </a:r>
            <a:endParaRPr b="1" i="1" sz="650" u="sng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800" u="sng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Metas del Distrito</a:t>
            </a:r>
            <a:endParaRPr b="1" i="1" sz="800" u="sng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1. Para fines del año fiscal 2024, el porcentaje de estudiantes en cada subgrupo pasará a los niveles de desempeño "Competente" y "Distinguido", las evaluaciones de los Georgia Milestones aumentará en un 2% en los niveles de desempeño “Competente” y “Distinguido”.</a:t>
            </a:r>
            <a:endParaRPr sz="6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2. Aumentar el porcentaje de estudiantes referidos que acceden a la escuela servicios de salud mental en la escuela para aumentar la </a:t>
            </a: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calificación</a:t>
            </a: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general del clima escolar para HCSD en 1%.</a:t>
            </a:r>
            <a:endParaRPr sz="6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800" u="sng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Metas de la Escuela y Áreas de Enfoque</a:t>
            </a:r>
            <a:endParaRPr b="1" i="1" sz="800" u="sng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1.  Para el año escolar 2024-2025, la Academia Lanier College &amp; Career  aumentará el porcentaje de estudiantes que completen con éxito los requisitos de graduación en un 70% para fines de FY2028.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2. Un mínimo del 65% de los estudiantes obtendrán un crédito de matriculación doble o una certificación reconocida por la industria antes de graduarse. 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3. El 100% de los estudiantes de tiempo completo participaran en un programa centrado en los estudiantes durante el  año escolar 2024-2025 para desarrollar relaciones entre estudiantes y el personal, así como desarrollar habilidades que los preparan para la vida.  La participación en este programa les brindará  la oportunidad de construir relaciones significativas con el personal y encontrar adultos de confianza. 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700" u="sng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"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304600" y="45850"/>
            <a:ext cx="5604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Academia Lanier College &amp; Career</a:t>
            </a:r>
            <a:endParaRPr b="1" sz="1800">
              <a:solidFill>
                <a:schemeClr val="dk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Londrina Outline"/>
                <a:ea typeface="Londrina Outline"/>
                <a:cs typeface="Londrina Outline"/>
                <a:sym typeface="Londrina Outline"/>
              </a:rPr>
              <a:t>Convenio entre Escuela y Padres para el Éxito Estudiantil</a:t>
            </a:r>
            <a:endParaRPr b="1">
              <a:solidFill>
                <a:schemeClr val="dk1"/>
              </a:solidFill>
              <a:latin typeface="Londrina Outline"/>
              <a:ea typeface="Londrina Outline"/>
              <a:cs typeface="Londrina Outline"/>
              <a:sym typeface="Londrina Outlin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ondrina Solid"/>
                <a:ea typeface="Londrina Solid"/>
                <a:cs typeface="Londrina Solid"/>
                <a:sym typeface="Londrina Solid"/>
              </a:rPr>
              <a:t>2024-2025</a:t>
            </a:r>
            <a:endParaRPr sz="1800">
              <a:solidFill>
                <a:schemeClr val="dk1"/>
              </a:solidFill>
              <a:latin typeface="Londrina Solid"/>
              <a:ea typeface="Londrina Solid"/>
              <a:cs typeface="Londrina Solid"/>
              <a:sym typeface="Londrina Soli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132525" y="45850"/>
            <a:ext cx="1857000" cy="7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77800" marR="17780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Mitch Murphy, director</a:t>
            </a:r>
            <a:endParaRPr b="1" i="1" sz="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77800" marR="177800" rtl="0" algn="ctr">
              <a:lnSpc>
                <a:spcPct val="12590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770-531-2330</a:t>
            </a:r>
            <a:endParaRPr b="1" i="1" sz="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77800" marR="177800" rtl="0" algn="ctr">
              <a:lnSpc>
                <a:spcPct val="127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800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lcca.hallco.org</a:t>
            </a:r>
            <a:endParaRPr b="1" i="1" sz="800" u="sng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177800" marR="1778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Revisado el 25 de junio, 2024</a:t>
            </a:r>
            <a:endParaRPr sz="8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847600" y="3644425"/>
            <a:ext cx="6091200" cy="14244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Responsabilidades del Estudiante</a:t>
            </a: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Asistir a la escuela todos los días y mantener las calificaciones aprobatorias para aumentar los puntajes EOC y mejorar las posibilidades de graduación. Además, hablar de manera proactiva y oportuna con los maestros sobre las ausencias, el trabajo perdido y el contenido desafiante y hablar con los padres sobre su progreso académico a medida que completa la tarea y estudia el material todas las noches.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marR="997794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Esforzarse para graduarse aprovechando las oportunidades de repasar los exámenes, remediación y enriquecimiento proporcionadas por las páginas del Canvas de los maestros, el Catálogo de Recursos para Padres del Condado Hall, USA   Test Prep y el sitio de Evaluación en Línea del GA DOE.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Sigue el Credo de los Caballeros para un año escolar exitoso ...</a:t>
            </a:r>
            <a:endParaRPr b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Se honesto. Se respetuoso. Se personalmente responsable ¡Usa tus talentos para hacer una diferencia positiva!</a:t>
            </a:r>
            <a:endParaRPr b="1" i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849550" y="1292125"/>
            <a:ext cx="3069000" cy="23523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Responsabilidades Escuela/Maestros</a:t>
            </a:r>
            <a:endParaRPr b="1" i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Tener conferencias entre padres y maestros para discutir, monitorear el progreso y revisar los datos del rendimiento del estudiante en todas las áreas académicas.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Utilizar el sistema de aprendizaje del distrito, (Canvas), para comunicar y compartir estrategias instructivas y materiales con los padres.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Registrar el progreso de los estudiantes en Infinite Campus para que los padres puedan seguir las calificaciones y las ausencias.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Organizar reuniones mensuales para padres (consulte el programa incluido con los temas) para brindarles a los padres las herramientas necesarias para participar activamente en el progreso académico de sus hijos/as.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Proveer recursos para todas las áreas académicas mediante las páginas Canvas de los maestros, el Catálogo de Recursos para Padres del Condado de Hall, USA Test Prep y el sitio web de Evaluación en Línea del GaDOE, los cuales proveen herramientas para que los padres puedan preparar a sus hijos/as para los exámenes de fin de curso EOC.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5918550" y="1292125"/>
            <a:ext cx="3018300" cy="23523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i="1"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Responsabilidades de la Familia</a:t>
            </a:r>
            <a:endParaRPr b="1" i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Asistir a conferencias entre padres y maestros para discutir la información sobre el progreso y logro académico.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Llevar a cabo discusiones con los niños sobre los materiales que se encuentran en el curso de Canvas y las estrategias para aumentar el rendimiento académico.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Observar las calificaciones y la asistencia del estudiante en Infinite Campus, y hablar con </a:t>
            </a: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él/ella</a:t>
            </a: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sobre su progreso.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50">
                <a:solidFill>
                  <a:schemeClr val="accent2"/>
                </a:solidFill>
                <a:latin typeface="Red Hat Text"/>
                <a:ea typeface="Red Hat Text"/>
                <a:cs typeface="Red Hat Text"/>
                <a:sym typeface="Red Hat Text"/>
              </a:rPr>
              <a:t>Participar en reuniones mensuales de padres (vea el programa incluido con los temas) para aprender maneras de participar activamente en el progreso académico del niño y visitar el sitio web de la escuela para obtener información actualizada.</a:t>
            </a:r>
            <a:endParaRPr sz="650">
              <a:solidFill>
                <a:schemeClr val="accent2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5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Seguir los planes de progreso creados para mi estudiante y promover el uso de los recursos encontrados en las páginas de Canvas de los maestros. Usar el Catálogo de Recursos para Padres del Condado Hall, USA Test Prep y el sitio de Evaluación en Línea del GA DOE para ayudar a mi estudiante a prepararse para los exámenes. Además, asegurarme de que los estudiantes participen en oportunidades de recuperación de crédito si es necesario.</a:t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5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425" y="192300"/>
            <a:ext cx="1710750" cy="53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7650" y="4466550"/>
            <a:ext cx="1074401" cy="36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194250" y="74550"/>
            <a:ext cx="2837100" cy="40182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¿Qué es un Convenio entre Escuela y Padres?</a:t>
            </a:r>
            <a:endParaRPr b="1" i="1" sz="6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Nuestro convenio entre la escuela y padres ofrece diversas maneras en que podemos trabajar juntos para el éxito de nuestros estudiantes; éste provee estrategias que ayudarán a conectar el aprendizaje entre la escuela y el hogar. El convenio: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266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"/>
              <a:buFont typeface="Red Hat Text"/>
              <a:buChar char="●"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Estará relacionado con las metas académicas.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266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"/>
              <a:buFont typeface="Red Hat Text"/>
              <a:buChar char="●"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Se enfoca en el aprendizaje estudiantil.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266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"/>
              <a:buFont typeface="Red Hat Text"/>
              <a:buChar char="●"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Compartirá estrategias que el personal, los padres y estudiantes podrán utilizar.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266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"/>
              <a:buFont typeface="Red Hat Text"/>
              <a:buChar char="●"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Explicará cómo los padres y maestros se pueden comunicar sobre el progreso estudiantil.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266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ts val="600"/>
              <a:buFont typeface="Red Hat Text"/>
              <a:buChar char="●"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 Describe las oportunidades para que los padres se involucren en la vida académica de sus hijos/as, compartan su opinión con la Escuela Superior Johnson y sean miembros activos de la comunidad escolar.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Desarrollado de Conjuntamente</a:t>
            </a:r>
            <a:endParaRPr b="1" i="1"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Este convenio fue desarrollado conjuntamente por la comunidad de la Academia Lanier College &amp; Career (maestros, padres y estudiantes). Los maestros recomendaron recursos académicos y estrategias para el éxito, los padres sugirieron temas para las reuniones mensuales de padres y maneras para fortalecer la comunicación entre las familias y la escuela, y los estudiantes recomendaron los recursos que son más útiles para ellos. Las reuniones se llevan a cabo cada año para revisar el convenio y hacer cambios basados en las necesidades de los estudiantes.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Por favor déjenos saber si necesita ayuda con transporte o cuidado infantil para poder participar en nuestros programas.</a:t>
            </a:r>
            <a:endParaRPr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r>
              <a:rPr b="1" i="1"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Comunicación sobre el Aprendizaje del Estudiante</a:t>
            </a:r>
            <a:r>
              <a:rPr b="1"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endParaRPr b="1" sz="600">
              <a:solidFill>
                <a:srgbClr val="4D4D4D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4D4D4D"/>
                </a:solidFill>
                <a:latin typeface="Red Hat Text"/>
                <a:ea typeface="Red Hat Text"/>
                <a:cs typeface="Red Hat Text"/>
                <a:sym typeface="Red Hat Text"/>
              </a:rPr>
              <a:t>LCCA se compromete a una comunicación bidireccional entre la escuela y los padres continua sobre el aprendizaje de los estudiantes. Algunas de las maneras en que nos podríamos comunicar con ustedes incluyen: cartas, correos, calendario escolar, agendas estudiantiles, llamadas telefónicas, correos electrónicos, conferencias entre padres-maestros, mensajes por el Infinite Campus, páginas de los maestros Canvas y páginas de Internet de la escuela y el distrito. </a:t>
            </a:r>
            <a:endParaRPr b="1" i="1" sz="6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3115625" y="3939200"/>
            <a:ext cx="5827200" cy="11187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Red Hat Text"/>
                <a:ea typeface="Red Hat Text"/>
                <a:cs typeface="Red Hat Text"/>
                <a:sym typeface="Red Hat Text"/>
              </a:rPr>
              <a:t>¡Vamos a Permanecer en Contacto!</a:t>
            </a:r>
            <a:endParaRPr b="1"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Instructora de Graduación: Jodi.Samples@hallco.org </a:t>
            </a:r>
            <a:endParaRPr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Consejero: </a:t>
            </a:r>
            <a:r>
              <a:rPr lang="en" sz="700" u="sng">
                <a:solidFill>
                  <a:schemeClr val="hlink"/>
                </a:solidFill>
                <a:latin typeface="Red Hat Text"/>
                <a:ea typeface="Red Hat Text"/>
                <a:cs typeface="Red Hat Text"/>
                <a:sym typeface="Red Hat Text"/>
                <a:hlinkClick r:id="rId3"/>
              </a:rPr>
              <a:t>George.Johnson@hallco.org</a:t>
            </a: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endParaRPr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Consejera de 9° -11°: </a:t>
            </a:r>
            <a:r>
              <a:rPr lang="en" sz="700" u="sng">
                <a:solidFill>
                  <a:schemeClr val="hlink"/>
                </a:solidFill>
                <a:latin typeface="Red Hat Text"/>
                <a:ea typeface="Red Hat Text"/>
                <a:cs typeface="Red Hat Text"/>
                <a:sym typeface="Red Hat Text"/>
                <a:hlinkClick r:id="rId4"/>
              </a:rPr>
              <a:t>Laren.</a:t>
            </a:r>
            <a:r>
              <a:rPr lang="en" sz="700" u="sng">
                <a:solidFill>
                  <a:schemeClr val="hlink"/>
                </a:solidFill>
                <a:latin typeface="Red Hat Text"/>
                <a:ea typeface="Red Hat Text"/>
                <a:cs typeface="Red Hat Text"/>
                <a:sym typeface="Red Hat Text"/>
                <a:hlinkClick r:id="rId5"/>
              </a:rPr>
              <a:t>Chapman</a:t>
            </a:r>
            <a:r>
              <a:rPr lang="en" sz="700" u="sng">
                <a:solidFill>
                  <a:schemeClr val="hlink"/>
                </a:solidFill>
                <a:latin typeface="Red Hat Text"/>
                <a:ea typeface="Red Hat Text"/>
                <a:cs typeface="Red Hat Text"/>
                <a:sym typeface="Red Hat Text"/>
                <a:hlinkClick r:id="rId6"/>
              </a:rPr>
              <a:t>@hallco.org</a:t>
            </a: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endParaRPr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Consejera 12° Grado:  </a:t>
            </a:r>
            <a:r>
              <a:rPr lang="en" sz="700" u="sng">
                <a:solidFill>
                  <a:schemeClr val="hlink"/>
                </a:solidFill>
                <a:latin typeface="Red Hat Text"/>
                <a:ea typeface="Red Hat Text"/>
                <a:cs typeface="Red Hat Text"/>
                <a:sym typeface="Red Hat Text"/>
                <a:hlinkClick r:id="rId7"/>
              </a:rPr>
              <a:t>Leigh.Cumiskey@hallco.org</a:t>
            </a:r>
            <a:r>
              <a:rPr lang="en" sz="700"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endParaRPr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latin typeface="Red Hat Text"/>
                <a:ea typeface="Red Hat Text"/>
                <a:cs typeface="Red Hat Text"/>
                <a:sym typeface="Red Hat Text"/>
              </a:rPr>
              <a:t>Esté atento/a a las actualizaciones de la escuela enviadas por teléfono y correo electrónico usando Infinite Campus Messenger, anuncios personales de maestros/as usando la página Canvas y la aplicación Remind. Los correos de las maestros/as son nombre.apellido@hallco.org. Un directorio completo de direcciones de correo electrónico se encuentra en la sección "Conozca a los maestros/as" en nuestro sitio web lcca.hallco.org.</a:t>
            </a:r>
            <a:endParaRPr sz="600"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3115600" y="74550"/>
            <a:ext cx="5827200" cy="3768600"/>
          </a:xfrm>
          <a:prstGeom prst="rect">
            <a:avLst/>
          </a:prstGeom>
          <a:noFill/>
          <a:ln cap="flat" cmpd="sng" w="9525">
            <a:solidFill>
              <a:srgbClr val="498D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Actividades para Fortalecer la Asociación</a:t>
            </a:r>
            <a:endParaRPr b="1" i="1"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Vea la página de LCCA para los días/horas específicos --</a:t>
            </a:r>
            <a:r>
              <a:rPr b="1" lang="en" sz="500">
                <a:solidFill>
                  <a:schemeClr val="dk1"/>
                </a:solidFill>
                <a:uFill>
                  <a:noFill/>
                </a:uFill>
                <a:latin typeface="Red Hat Text"/>
                <a:ea typeface="Red Hat Text"/>
                <a:cs typeface="Red Hat Text"/>
                <a:sym typeface="Red Hat Text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n" sz="500" u="sng">
                <a:solidFill>
                  <a:schemeClr val="hlink"/>
                </a:solidFill>
                <a:latin typeface="Red Hat Text"/>
                <a:ea typeface="Red Hat Text"/>
                <a:cs typeface="Red Hat Text"/>
                <a:sym typeface="Red Hat Text"/>
                <a:hlinkClick r:id="rId9"/>
              </a:rPr>
              <a:t>lcca.hallco.org</a:t>
            </a:r>
            <a:endParaRPr b="1" sz="500" u="sng">
              <a:solidFill>
                <a:schemeClr val="hlink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Casa Abierta – 29 de julio, 2024  de 4pm-7pm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       o    Conozca a los maestros y el personal de la escuela mientras recibe sugerencias y estrategias para asegurarse del éxito académico de su hijo para este año escolar. 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Conceptos Básicos de Regreso a la Escuela:  Ayudar a su Estudiante a tener Éxito en la Escuela Superior -  15 de agosto, 2024 6 p.m.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1143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Los padres y las familias recibirán información sobre los créditos, los horarios de clase y las expectativas de toda la escuela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Los padres y las familias reciben información sobre cómo se incorpora la tecnología en el salón de clases y cómo los padres pueden apoyar a sus estudiantes en el uso de la tecnología en el hogar.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Reunión Anual de Título I – 3 de octubre, 2024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Se invita a los padres a aprender sobre nuestro programa Título I, incluida nuestra política de participación de padres y familias, el plan de mejoramiento escolar, el presupuesto de Título 1, el  presupuesto de participación de padres y familias y el convenio entre escuela y padres. 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1143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Dos opciones para asistir: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3143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-   Únase a la reunión de Zoom a las 9:30am (consulte la invitación a la Reunión del Título I para obtener los códigos de la reunión de Zoom)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3143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-   Asistir en persona a las 6:00pm 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Noche de Programas:  Obtener información sobre los diferentes programas académicos que ofrece LCCA – 16 de enero, 2025  6pm                                                                                                                                   o   Los padres y las familias reciben información sobre las clases requeridas para la graduación, </a:t>
            </a:r>
            <a:r>
              <a:rPr lang="en" sz="8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los tipos de evaluaciones en los cursos académicos &amp; opciones CTAE y otros  programas académicos disponibles para los estudiantes en LCCA.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Noche de Matemáticas y Alfabetización de LCCA – 27 de febrero, 2025, 6pm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1143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Los padres y las familias reciben información que explica  cómo la alfabetización y la matemáticas van de la mano para contribuir al éxito del estudiante y  también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recibirán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 libros nuevos gratis.</a:t>
            </a:r>
            <a:r>
              <a:rPr lang="en" sz="2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.</a:t>
            </a:r>
            <a:endParaRPr sz="2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Reunión de Participación de Padres y Familias de Título I- 17 de abril, 2025 6pm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Los padres y las partes interesadas brindan información para el plan de mejora escolar, la política de participación de los padres y la familia, los módulos de capacidad de profesores y personal, el presupuesto de participación de los padres y la familia y el convenio entre la escuela y padres.  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1143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Dos opciones para asistir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                    -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Únase a la reunión de Zoom a las 9:30am (consulte la invitación a la Reunión del Título I para obtener los códigos de la reunión de Zoom)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314325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- Asistir en persona a las 6:00pm 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314325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Reuniones de Alcance Escolar para Padres de Estudiantes en el 12° grado</a:t>
            </a:r>
            <a:endParaRPr b="1"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651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Reunión Individual con los Estudiantes de 12°– desde agosto 2024 a mayo 2025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65100" lvl="0" marL="406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Un consejero/a o la instructora de graduación se reúne con cada estudiante para discutir los requisitos de graduación y los planes futuros. Los padres son bienvenidos a asistir a esta reunión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651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Días de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Admisión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para la Universidad de North Georgia (UNG) y la Escuela Técnica Lanier Tech. Otono 2024 a Primavera 2025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65100" lvl="0" marL="406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Los estudiantes completan esto en la escuela con la instructora de graduación.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65100" lvl="0" marL="406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Los padres hablan con los estudiantes sobre las opciones que tienen y pueden contactar al mentor de graduación antes de los días de admisión para hacer preguntas.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 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Exposición de Profesiones (estudiantes del grado 12) - Primavera 2015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50800" lvl="0" marL="2921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 Los estudiantes y los padres reciben orientación en cómo hacer un </a:t>
            </a:r>
            <a:r>
              <a:rPr lang="en" sz="500">
                <a:solidFill>
                  <a:srgbClr val="040C28"/>
                </a:solidFill>
                <a:highlight>
                  <a:schemeClr val="lt1"/>
                </a:highlight>
                <a:latin typeface="Red Hat Text"/>
                <a:ea typeface="Red Hat Text"/>
                <a:cs typeface="Red Hat Text"/>
                <a:sym typeface="Red Hat Text"/>
              </a:rPr>
              <a:t>résumé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y el proceso de entrevistas mientras se reúnen con los dueños de negocios locales para aprender sobre  oportunidades de trabajo, capacitación y aprendizaje.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508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Reuniones de Alcance Escolar para Padres de Estudiantes en 9°-11°</a:t>
            </a:r>
            <a:r>
              <a:rPr b="1" baseline="30000"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 </a:t>
            </a:r>
            <a:r>
              <a:rPr b="1"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grado</a:t>
            </a:r>
            <a:endParaRPr b="1"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65100" lvl="0" marL="1778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6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✓</a:t>
            </a: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Reunión Individual con los Estudiantes – diciembre 2024 a abril 2025</a:t>
            </a:r>
            <a:endParaRPr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-114300" lvl="0" marL="2921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o      Un consejero/a o la instructora de graduación se reúne con cita previa, para discutir el progreso académico y la inscripción para futuros cursos.</a:t>
            </a:r>
            <a:endParaRPr b="1" sz="5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7263850" y="3992200"/>
            <a:ext cx="15324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¡Siga las Redes Sociales de LCCA!</a:t>
            </a:r>
            <a:endParaRPr b="1"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Twitter:  @LCCA_HS        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Red Hat Text"/>
                <a:ea typeface="Red Hat Text"/>
                <a:cs typeface="Red Hat Text"/>
                <a:sym typeface="Red Hat Text"/>
              </a:rPr>
              <a:t>Facebook: Lanier College &amp; Career Academy</a:t>
            </a:r>
            <a:endParaRPr sz="700">
              <a:solidFill>
                <a:schemeClr val="dk1"/>
              </a:solidFill>
              <a:latin typeface="Red Hat Text"/>
              <a:ea typeface="Red Hat Text"/>
              <a:cs typeface="Red Hat Text"/>
              <a:sym typeface="Red Hat Text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98650" y="4168775"/>
            <a:ext cx="2428300" cy="85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